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5DE57D-3F92-4F85-ACB0-5A0F67272D86}" v="11" dt="2024-06-10T06:08:47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8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345DE57D-3F92-4F85-ACB0-5A0F67272D86}"/>
    <pc:docChg chg="undo custSel addSld delSld modSld">
      <pc:chgData name="Christie Shaji" userId="5d1578076b518fb4" providerId="LiveId" clId="{345DE57D-3F92-4F85-ACB0-5A0F67272D86}" dt="2024-06-10T06:07:52.757" v="163" actId="20577"/>
      <pc:docMkLst>
        <pc:docMk/>
      </pc:docMkLst>
      <pc:sldChg chg="addSp delSp modSp new mod">
        <pc:chgData name="Christie Shaji" userId="5d1578076b518fb4" providerId="LiveId" clId="{345DE57D-3F92-4F85-ACB0-5A0F67272D86}" dt="2024-06-10T05:54:48.816" v="116" actId="255"/>
        <pc:sldMkLst>
          <pc:docMk/>
          <pc:sldMk cId="2231819413" sldId="256"/>
        </pc:sldMkLst>
        <pc:spChg chg="mod">
          <ac:chgData name="Christie Shaji" userId="5d1578076b518fb4" providerId="LiveId" clId="{345DE57D-3F92-4F85-ACB0-5A0F67272D86}" dt="2024-06-10T05:54:14.727" v="109" actId="255"/>
          <ac:spMkLst>
            <pc:docMk/>
            <pc:sldMk cId="2231819413" sldId="256"/>
            <ac:spMk id="2" creationId="{EBF3EC5B-0E49-A558-A01D-5A44F0453E3B}"/>
          </ac:spMkLst>
        </pc:spChg>
        <pc:spChg chg="del">
          <ac:chgData name="Christie Shaji" userId="5d1578076b518fb4" providerId="LiveId" clId="{345DE57D-3F92-4F85-ACB0-5A0F67272D86}" dt="2024-06-10T05:51:06.749" v="1" actId="478"/>
          <ac:spMkLst>
            <pc:docMk/>
            <pc:sldMk cId="2231819413" sldId="256"/>
            <ac:spMk id="3" creationId="{0764A5A8-23C6-6D16-5536-C835BD85FF33}"/>
          </ac:spMkLst>
        </pc:spChg>
        <pc:spChg chg="add mod">
          <ac:chgData name="Christie Shaji" userId="5d1578076b518fb4" providerId="LiveId" clId="{345DE57D-3F92-4F85-ACB0-5A0F67272D86}" dt="2024-06-10T05:54:48.816" v="116" actId="255"/>
          <ac:spMkLst>
            <pc:docMk/>
            <pc:sldMk cId="2231819413" sldId="256"/>
            <ac:spMk id="4" creationId="{21A2EE13-034D-DB3A-2FF9-3ADE8F0CFE7C}"/>
          </ac:spMkLst>
        </pc:spChg>
      </pc:sldChg>
      <pc:sldChg chg="modSp add mod">
        <pc:chgData name="Christie Shaji" userId="5d1578076b518fb4" providerId="LiveId" clId="{345DE57D-3F92-4F85-ACB0-5A0F67272D86}" dt="2024-06-10T06:05:48.325" v="140" actId="6549"/>
        <pc:sldMkLst>
          <pc:docMk/>
          <pc:sldMk cId="1130189214" sldId="257"/>
        </pc:sldMkLst>
        <pc:spChg chg="mod">
          <ac:chgData name="Christie Shaji" userId="5d1578076b518fb4" providerId="LiveId" clId="{345DE57D-3F92-4F85-ACB0-5A0F67272D86}" dt="2024-06-10T05:55:17.060" v="119"/>
          <ac:spMkLst>
            <pc:docMk/>
            <pc:sldMk cId="1130189214" sldId="257"/>
            <ac:spMk id="2" creationId="{EBF3EC5B-0E49-A558-A01D-5A44F0453E3B}"/>
          </ac:spMkLst>
        </pc:spChg>
        <pc:spChg chg="mod">
          <ac:chgData name="Christie Shaji" userId="5d1578076b518fb4" providerId="LiveId" clId="{345DE57D-3F92-4F85-ACB0-5A0F67272D86}" dt="2024-06-10T06:05:48.325" v="140" actId="6549"/>
          <ac:spMkLst>
            <pc:docMk/>
            <pc:sldMk cId="1130189214" sldId="257"/>
            <ac:spMk id="4" creationId="{21A2EE13-034D-DB3A-2FF9-3ADE8F0CFE7C}"/>
          </ac:spMkLst>
        </pc:spChg>
      </pc:sldChg>
      <pc:sldChg chg="modSp add del mod">
        <pc:chgData name="Christie Shaji" userId="5d1578076b518fb4" providerId="LiveId" clId="{345DE57D-3F92-4F85-ACB0-5A0F67272D86}" dt="2024-06-10T05:54:54.082" v="117" actId="47"/>
        <pc:sldMkLst>
          <pc:docMk/>
          <pc:sldMk cId="1839791290" sldId="257"/>
        </pc:sldMkLst>
        <pc:spChg chg="mod">
          <ac:chgData name="Christie Shaji" userId="5d1578076b518fb4" providerId="LiveId" clId="{345DE57D-3F92-4F85-ACB0-5A0F67272D86}" dt="2024-06-10T05:54:29.085" v="112" actId="6549"/>
          <ac:spMkLst>
            <pc:docMk/>
            <pc:sldMk cId="1839791290" sldId="257"/>
            <ac:spMk id="4" creationId="{21A2EE13-034D-DB3A-2FF9-3ADE8F0CFE7C}"/>
          </ac:spMkLst>
        </pc:spChg>
      </pc:sldChg>
      <pc:sldChg chg="modSp add mod">
        <pc:chgData name="Christie Shaji" userId="5d1578076b518fb4" providerId="LiveId" clId="{345DE57D-3F92-4F85-ACB0-5A0F67272D86}" dt="2024-06-10T06:06:11.164" v="145" actId="20577"/>
        <pc:sldMkLst>
          <pc:docMk/>
          <pc:sldMk cId="3574343078" sldId="258"/>
        </pc:sldMkLst>
        <pc:spChg chg="mod">
          <ac:chgData name="Christie Shaji" userId="5d1578076b518fb4" providerId="LiveId" clId="{345DE57D-3F92-4F85-ACB0-5A0F67272D86}" dt="2024-06-10T05:56:31.698" v="126"/>
          <ac:spMkLst>
            <pc:docMk/>
            <pc:sldMk cId="3574343078" sldId="258"/>
            <ac:spMk id="2" creationId="{EBF3EC5B-0E49-A558-A01D-5A44F0453E3B}"/>
          </ac:spMkLst>
        </pc:spChg>
        <pc:spChg chg="mod">
          <ac:chgData name="Christie Shaji" userId="5d1578076b518fb4" providerId="LiveId" clId="{345DE57D-3F92-4F85-ACB0-5A0F67272D86}" dt="2024-06-10T06:06:11.164" v="145" actId="20577"/>
          <ac:spMkLst>
            <pc:docMk/>
            <pc:sldMk cId="3574343078" sldId="258"/>
            <ac:spMk id="4" creationId="{21A2EE13-034D-DB3A-2FF9-3ADE8F0CFE7C}"/>
          </ac:spMkLst>
        </pc:spChg>
      </pc:sldChg>
      <pc:sldChg chg="modSp add mod">
        <pc:chgData name="Christie Shaji" userId="5d1578076b518fb4" providerId="LiveId" clId="{345DE57D-3F92-4F85-ACB0-5A0F67272D86}" dt="2024-06-10T06:06:48.393" v="151" actId="14100"/>
        <pc:sldMkLst>
          <pc:docMk/>
          <pc:sldMk cId="2152351831" sldId="259"/>
        </pc:sldMkLst>
        <pc:spChg chg="mod">
          <ac:chgData name="Christie Shaji" userId="5d1578076b518fb4" providerId="LiveId" clId="{345DE57D-3F92-4F85-ACB0-5A0F67272D86}" dt="2024-06-10T06:06:43.274" v="150" actId="14100"/>
          <ac:spMkLst>
            <pc:docMk/>
            <pc:sldMk cId="2152351831" sldId="259"/>
            <ac:spMk id="2" creationId="{EBF3EC5B-0E49-A558-A01D-5A44F0453E3B}"/>
          </ac:spMkLst>
        </pc:spChg>
        <pc:spChg chg="mod">
          <ac:chgData name="Christie Shaji" userId="5d1578076b518fb4" providerId="LiveId" clId="{345DE57D-3F92-4F85-ACB0-5A0F67272D86}" dt="2024-06-10T06:06:48.393" v="151" actId="14100"/>
          <ac:spMkLst>
            <pc:docMk/>
            <pc:sldMk cId="2152351831" sldId="259"/>
            <ac:spMk id="4" creationId="{21A2EE13-034D-DB3A-2FF9-3ADE8F0CFE7C}"/>
          </ac:spMkLst>
        </pc:spChg>
      </pc:sldChg>
      <pc:sldChg chg="modSp add mod">
        <pc:chgData name="Christie Shaji" userId="5d1578076b518fb4" providerId="LiveId" clId="{345DE57D-3F92-4F85-ACB0-5A0F67272D86}" dt="2024-06-10T06:07:08.958" v="154" actId="6549"/>
        <pc:sldMkLst>
          <pc:docMk/>
          <pc:sldMk cId="2496229976" sldId="260"/>
        </pc:sldMkLst>
        <pc:spChg chg="mod">
          <ac:chgData name="Christie Shaji" userId="5d1578076b518fb4" providerId="LiveId" clId="{345DE57D-3F92-4F85-ACB0-5A0F67272D86}" dt="2024-06-10T06:04:31.520" v="133" actId="20577"/>
          <ac:spMkLst>
            <pc:docMk/>
            <pc:sldMk cId="2496229976" sldId="260"/>
            <ac:spMk id="2" creationId="{EBF3EC5B-0E49-A558-A01D-5A44F0453E3B}"/>
          </ac:spMkLst>
        </pc:spChg>
        <pc:spChg chg="mod">
          <ac:chgData name="Christie Shaji" userId="5d1578076b518fb4" providerId="LiveId" clId="{345DE57D-3F92-4F85-ACB0-5A0F67272D86}" dt="2024-06-10T06:07:08.958" v="154" actId="6549"/>
          <ac:spMkLst>
            <pc:docMk/>
            <pc:sldMk cId="2496229976" sldId="260"/>
            <ac:spMk id="4" creationId="{21A2EE13-034D-DB3A-2FF9-3ADE8F0CFE7C}"/>
          </ac:spMkLst>
        </pc:spChg>
      </pc:sldChg>
      <pc:sldChg chg="modSp add mod">
        <pc:chgData name="Christie Shaji" userId="5d1578076b518fb4" providerId="LiveId" clId="{345DE57D-3F92-4F85-ACB0-5A0F67272D86}" dt="2024-06-10T06:07:52.757" v="163" actId="20577"/>
        <pc:sldMkLst>
          <pc:docMk/>
          <pc:sldMk cId="3348394631" sldId="261"/>
        </pc:sldMkLst>
        <pc:spChg chg="mod">
          <ac:chgData name="Christie Shaji" userId="5d1578076b518fb4" providerId="LiveId" clId="{345DE57D-3F92-4F85-ACB0-5A0F67272D86}" dt="2024-06-10T06:07:39.743" v="161" actId="14100"/>
          <ac:spMkLst>
            <pc:docMk/>
            <pc:sldMk cId="3348394631" sldId="261"/>
            <ac:spMk id="2" creationId="{EBF3EC5B-0E49-A558-A01D-5A44F0453E3B}"/>
          </ac:spMkLst>
        </pc:spChg>
        <pc:spChg chg="mod">
          <ac:chgData name="Christie Shaji" userId="5d1578076b518fb4" providerId="LiveId" clId="{345DE57D-3F92-4F85-ACB0-5A0F67272D86}" dt="2024-06-10T06:07:52.757" v="163" actId="20577"/>
          <ac:spMkLst>
            <pc:docMk/>
            <pc:sldMk cId="3348394631" sldId="261"/>
            <ac:spMk id="4" creationId="{21A2EE13-034D-DB3A-2FF9-3ADE8F0CFE7C}"/>
          </ac:spMkLst>
        </pc:spChg>
      </pc:sldChg>
      <pc:sldChg chg="add del">
        <pc:chgData name="Christie Shaji" userId="5d1578076b518fb4" providerId="LiveId" clId="{345DE57D-3F92-4F85-ACB0-5A0F67272D86}" dt="2024-06-10T06:04:09.177" v="130" actId="47"/>
        <pc:sldMkLst>
          <pc:docMk/>
          <pc:sldMk cId="1790613360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15BF0-381D-AF8E-E227-BF5699D46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3852B-B030-DD75-55D8-3EDBFBF75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93E7A-86DF-B758-2E45-82813162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69BC3-C1E3-D4C0-70EE-C027BA66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28C6A-0C15-5C69-D98A-A8BA8D97D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842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1E681-50BC-60DF-58EC-8DED3689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A6755-47D4-E6FE-176B-31E929281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A0C39-5EA5-B052-E794-F8BDFC61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4EC3C-2F81-40D4-0FF1-C5497725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5130B-FACF-1A51-260F-92C4ED6E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4353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C7E0B-180C-E76E-4147-D7DADFFF9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48948-4A35-FA9A-2219-1F9E389ED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053C4-667B-372F-86A0-B2F8D6A7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07D3-6DC9-7FD1-5B99-50B70FCE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5CB3E-5BA4-2C45-EAFE-860F6A1FA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131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AB2C9-BD78-7AF6-3C6D-5BDB93167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A7459-A9DD-802B-EB10-94DC3A9E5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3605D-0C11-7139-1D28-1F0486B0B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584B4-DB5D-4313-90C8-EAF6A886E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F9F2F-E3D1-2E19-D84B-D2C4631F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0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28A7-70DA-5FF1-580E-6B02A560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B6E07-D4BD-92BE-5D66-EA400330B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570F4-1FF2-95B8-01B2-C8DDB02D9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C2CA6-A790-2022-1B10-AD084B36E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E86E3-D889-F140-3EA1-52A578C70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8325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F817A-A8EB-9394-9222-818F5390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589EA-2EEA-C516-29ED-BDE38F602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01329-54DF-E5AF-659A-659A88FED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DFBC9-BAE4-B2CF-1DE8-2D549B33B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5B90F-D893-CF2F-38C7-9363A80EC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31021-9E15-6D8F-5E6A-9A0A0BA5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4219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A4703-05C7-77CF-0784-7A702BB1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A3B7C-4CB3-3041-EFD2-0AAC360A9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C8AE4-096B-D3EF-FB1F-3C5B2DA38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96840-C673-DCFB-8351-1C6E971E4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8DC54-35B3-6320-6F39-C692F673C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B722BA-E289-E25F-095A-E64A63087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729433-D383-8A82-0CC1-775BF3051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1DD78-2099-A776-AEC6-F7B1C3C7A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2051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5202A-F8C4-3F90-842D-5555B61A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1CC0C-AE2D-07C0-A47C-5B6D718F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96401-5E5A-74CC-AB53-AF3AA6A1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07EF2-2B6D-F292-6835-3B5D4C01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34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D2A253-3F37-7593-2095-168E0EDF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7D07A5-CB06-1781-1987-75CB033F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64EB2-0709-CC74-9D20-0644B3505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66553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831FC-A1EE-2CC9-7B6D-94DC95345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73CB0-B583-4A18-9358-64C5DFE14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866FC-7CC8-0E92-1584-180613C38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1C9EC-9D53-FD2B-1E13-42F58D4B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356F1-6334-F0E0-D758-15BB5D3E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3B238-88E8-4A81-596C-24E16C2EA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4535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490D2-5A15-11E4-72A9-90E88D06F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2FBA96-E2B0-B501-E642-B40906F86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64BEE9-1583-EA69-7A26-A8CDB150F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ABDF7-B95D-A864-87A9-727BB5D6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7BDB9-8381-5420-972C-D2FB1B90C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3AB88-B4EC-E14A-DA91-9B3660D66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2678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4F1D94-36E2-5A1A-547A-DF498F04A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6B75D-F7C5-6509-07F2-078325074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7A377-4C6C-044B-764F-1DF5FCFE13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B601FB-5210-4786-841E-1B5AFFB7D893}" type="datetimeFigureOut">
              <a:rPr lang="en-AE" smtClean="0"/>
              <a:t>16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E4019-FA29-CDFB-1C3E-F9FB5C108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66A43-2434-55CA-9033-CB61953B0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9B0C3D-71EA-4A53-880F-225C1B3D7B2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640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3EC5B-0E49-A558-A01D-5A44F0453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252" y="3429000"/>
            <a:ext cx="11311963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Sthuthichiduvin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keerthanangal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Devannu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paadiduvin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Sthuthiyuchitham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manoharavum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Nallathumennarivin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A2EE13-034D-DB3A-2FF9-3ADE8F0CFE7C}"/>
              </a:ext>
            </a:extLst>
          </p:cNvPr>
          <p:cNvSpPr txBox="1">
            <a:spLocks/>
          </p:cNvSpPr>
          <p:nvPr/>
        </p:nvSpPr>
        <p:spPr>
          <a:xfrm>
            <a:off x="747252" y="-12817"/>
            <a:ext cx="1131196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സ്തുതിച്ചിടുവിന്‍ കീര്‍ത്തനങ്ങള്‍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ദേവന്നു പാടിടുവിന്‍</a:t>
            </a:r>
          </a:p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സ്തുതിയുചിതം മനോഹരവും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നല്ലതുമെന്നിറിവന്‍</a:t>
            </a:r>
          </a:p>
        </p:txBody>
      </p:sp>
    </p:spTree>
    <p:extLst>
      <p:ext uri="{BB962C8B-B14F-4D97-AF65-F5344CB8AC3E}">
        <p14:creationId xmlns:p14="http://schemas.microsoft.com/office/powerpoint/2010/main" val="223181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26F61-4438-C210-C424-383853D15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34CB2-9F79-ECEE-15AA-5BCD17464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926" y="3429000"/>
            <a:ext cx="11902289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Devaadhi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devanee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paaril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Paapiye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thedi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Vallabhanaay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marichuyirthu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Jeevikkunnu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namukkaay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963184C-396B-413B-D24E-8E27497D64D4}"/>
              </a:ext>
            </a:extLst>
          </p:cNvPr>
          <p:cNvSpPr txBox="1">
            <a:spLocks/>
          </p:cNvSpPr>
          <p:nvPr/>
        </p:nvSpPr>
        <p:spPr>
          <a:xfrm>
            <a:off x="156926" y="-12817"/>
            <a:ext cx="119022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ദേവാധിദേവനീ പാരില്‍ വന്നു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പാപിയെത്തേടി വന്നു</a:t>
            </a: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വല്ലഭനായ് മരിച്ചുയിര്‍ത്തു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ജീവിക്കുന്നു നമുക്കായ്</a:t>
            </a:r>
          </a:p>
        </p:txBody>
      </p:sp>
    </p:spTree>
    <p:extLst>
      <p:ext uri="{BB962C8B-B14F-4D97-AF65-F5344CB8AC3E}">
        <p14:creationId xmlns:p14="http://schemas.microsoft.com/office/powerpoint/2010/main" val="354960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9ADCC-3DA2-6E92-9EC8-BF47E979E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6F841-C003-56A1-956F-0BD9CA33A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406" y="3429000"/>
            <a:ext cx="1120380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Manam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thakarnnorkk-arulumavan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Krupayude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paricharanam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Dhanam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sukham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santhosham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ellaam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Namukku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than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thiru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charanam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EB233DB-C673-6AC1-0313-C80491821110}"/>
              </a:ext>
            </a:extLst>
          </p:cNvPr>
          <p:cNvSpPr txBox="1">
            <a:spLocks/>
          </p:cNvSpPr>
          <p:nvPr/>
        </p:nvSpPr>
        <p:spPr>
          <a:xfrm>
            <a:off x="855406" y="-12817"/>
            <a:ext cx="1120380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മനം തകര്‍ന്നോര്‍ക്കരുളുമവന്‍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കൃപയുടെ പരിചരണം</a:t>
            </a: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ധനം സുഖം സന്തോഷമെല്ലാം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നമുക്കു തന്‍ തിരുചരണം</a:t>
            </a:r>
          </a:p>
        </p:txBody>
      </p:sp>
    </p:spTree>
    <p:extLst>
      <p:ext uri="{BB962C8B-B14F-4D97-AF65-F5344CB8AC3E}">
        <p14:creationId xmlns:p14="http://schemas.microsoft.com/office/powerpoint/2010/main" val="190520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854CB-96FE-9B7F-1AE0-22F3F2F05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4CFC4-7816-1946-B0F1-E5EE5EE04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926" y="3429000"/>
            <a:ext cx="11902289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Devaadhi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devanee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paaril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Paapiye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thedi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Vallabhanaay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marichuyirthu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Jeevikkunnu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namukkaay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7E5B39-B83E-B336-8732-9285C214D89E}"/>
              </a:ext>
            </a:extLst>
          </p:cNvPr>
          <p:cNvSpPr txBox="1">
            <a:spLocks/>
          </p:cNvSpPr>
          <p:nvPr/>
        </p:nvSpPr>
        <p:spPr>
          <a:xfrm>
            <a:off x="156926" y="-12817"/>
            <a:ext cx="119022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ദേവാധിദേവനീ പാരില്‍ വന്നു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പാപിയെത്തേടി വന്നു</a:t>
            </a: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വല്ലഭനായ് മരിച്ചുയിര്‍ത്തു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ജീവിക്കുന്നു നമുക്കായ്</a:t>
            </a:r>
          </a:p>
        </p:txBody>
      </p:sp>
    </p:spTree>
    <p:extLst>
      <p:ext uri="{BB962C8B-B14F-4D97-AF65-F5344CB8AC3E}">
        <p14:creationId xmlns:p14="http://schemas.microsoft.com/office/powerpoint/2010/main" val="2067316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1AAB9E-46A1-91A0-42DD-F05B70EB9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18144-C401-4AAC-1258-69F32AFFD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926" y="3429000"/>
            <a:ext cx="11902289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Devaadhi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devanee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paaril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Paapiye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thedi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Vallabhanaay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marichuyirthu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Jeevikkunnu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namukkaay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31E05B-D563-C14D-9233-497D9F3CE875}"/>
              </a:ext>
            </a:extLst>
          </p:cNvPr>
          <p:cNvSpPr txBox="1">
            <a:spLocks/>
          </p:cNvSpPr>
          <p:nvPr/>
        </p:nvSpPr>
        <p:spPr>
          <a:xfrm>
            <a:off x="156926" y="-12817"/>
            <a:ext cx="119022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ദേവാധിദേവനീ പാരില്‍ വന്നു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പാപിയെത്തേടി വന്നു</a:t>
            </a: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വല്ലഭനായ് മരിച്ചുയിര്‍ത്തു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ജീവിക്കുന്നു നമുക്കായ്</a:t>
            </a:r>
          </a:p>
        </p:txBody>
      </p:sp>
    </p:spTree>
    <p:extLst>
      <p:ext uri="{BB962C8B-B14F-4D97-AF65-F5344CB8AC3E}">
        <p14:creationId xmlns:p14="http://schemas.microsoft.com/office/powerpoint/2010/main" val="56849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23C46-5363-AB45-BCB8-52D9F0F1D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B54AB-1579-9BEA-CFB1-CD834AF95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5239" y="3429000"/>
            <a:ext cx="11193976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Thirukkarangal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nirathivechu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thaarakangal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gagane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Orukkiyavan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namukku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raksha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Maargamathinnu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munne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0562E41-35B3-A67F-83BC-9E72944EF488}"/>
              </a:ext>
            </a:extLst>
          </p:cNvPr>
          <p:cNvSpPr txBox="1">
            <a:spLocks/>
          </p:cNvSpPr>
          <p:nvPr/>
        </p:nvSpPr>
        <p:spPr>
          <a:xfrm>
            <a:off x="865239" y="-12817"/>
            <a:ext cx="1119397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തിരുക്കരങ്ങള്‍ നിരത്തിവച്ചു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താരകങ്ങള്‍ ഗഗനേ</a:t>
            </a:r>
          </a:p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ഒരുക്കിയവന്‍ നമുക്കു രക്ഷാ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മാര്‍ഗ്ഗമതിന്നു മുന്നേ</a:t>
            </a:r>
          </a:p>
        </p:txBody>
      </p:sp>
    </p:spTree>
    <p:extLst>
      <p:ext uri="{BB962C8B-B14F-4D97-AF65-F5344CB8AC3E}">
        <p14:creationId xmlns:p14="http://schemas.microsoft.com/office/powerpoint/2010/main" val="1295035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03079-A7D0-9199-1A15-D476D94DE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E2AAC-5B3A-FFAF-1548-FDE66E454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926" y="3429000"/>
            <a:ext cx="11902289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Devaadhi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devanee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paaril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Paapiye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thedi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Vallabhanaay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marichuyirthu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Jeevikkunnu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namukkaay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79B0AD6-4377-5FA1-3933-902676C54A87}"/>
              </a:ext>
            </a:extLst>
          </p:cNvPr>
          <p:cNvSpPr txBox="1">
            <a:spLocks/>
          </p:cNvSpPr>
          <p:nvPr/>
        </p:nvSpPr>
        <p:spPr>
          <a:xfrm>
            <a:off x="156926" y="-12817"/>
            <a:ext cx="119022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ദേവാധിദേവനീ പാരില്‍ വന്നു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പാപിയെത്തേടി വന്നു</a:t>
            </a: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വല്ലഭനായ് മരിച്ചുയിര്‍ത്തു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ജീവിക്കുന്നു നമുക്കായ്</a:t>
            </a:r>
          </a:p>
        </p:txBody>
      </p:sp>
    </p:spTree>
    <p:extLst>
      <p:ext uri="{BB962C8B-B14F-4D97-AF65-F5344CB8AC3E}">
        <p14:creationId xmlns:p14="http://schemas.microsoft.com/office/powerpoint/2010/main" val="278819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2F6D3-8627-CBDF-A5DA-0BEF05109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A9AD7-2B80-7D0E-93B0-54DE1D396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5071" y="3429000"/>
            <a:ext cx="11184144" cy="3429000"/>
          </a:xfrm>
        </p:spPr>
        <p:txBody>
          <a:bodyPr anchor="ctr">
            <a:normAutofit/>
          </a:bodyPr>
          <a:lstStyle/>
          <a:p>
            <a:pPr algn="l"/>
            <a:r>
              <a:rPr lang="fi-FI" sz="4400" dirty="0">
                <a:latin typeface="Calibri" panose="020F0502020204030204" pitchFamily="34" charset="0"/>
                <a:cs typeface="Calibri" panose="020F0502020204030204" pitchFamily="34" charset="0"/>
              </a:rPr>
              <a:t>Kandilla kannukalee karunayin karachalanam</a:t>
            </a:r>
            <a:br>
              <a:rPr lang="fi-FI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4400" dirty="0">
                <a:latin typeface="Calibri" panose="020F0502020204030204" pitchFamily="34" charset="0"/>
                <a:cs typeface="Calibri" panose="020F0502020204030204" pitchFamily="34" charset="0"/>
              </a:rPr>
              <a:t>Kettilla maanavarin kaathukal than vachanam-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6DF3AA-025A-C94C-5FC9-0DC17958BA11}"/>
              </a:ext>
            </a:extLst>
          </p:cNvPr>
          <p:cNvSpPr txBox="1">
            <a:spLocks/>
          </p:cNvSpPr>
          <p:nvPr/>
        </p:nvSpPr>
        <p:spPr>
          <a:xfrm>
            <a:off x="875071" y="-12817"/>
            <a:ext cx="1118414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കണ്ടില്ല കണ്ണുകളീ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കരുണയിന്‍ കരചലനം</a:t>
            </a: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കേട്ടില്ല മാനവരിന്‍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കാതുകള്‍ തന്‍ വചനം</a:t>
            </a:r>
          </a:p>
        </p:txBody>
      </p:sp>
    </p:spTree>
    <p:extLst>
      <p:ext uri="{BB962C8B-B14F-4D97-AF65-F5344CB8AC3E}">
        <p14:creationId xmlns:p14="http://schemas.microsoft.com/office/powerpoint/2010/main" val="240033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83CB8E-5FE0-23D1-D86F-78E23488F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B8C34-4D8E-0DE4-1A63-7AE6D001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926" y="3429000"/>
            <a:ext cx="11902289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Devaadhi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devanee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paaril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Paapiye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thedi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Vallabhanaay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marichuyirthu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Jeevikkunnu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namukkaay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E574B8-2606-D5C9-9D74-569D978B9352}"/>
              </a:ext>
            </a:extLst>
          </p:cNvPr>
          <p:cNvSpPr txBox="1">
            <a:spLocks/>
          </p:cNvSpPr>
          <p:nvPr/>
        </p:nvSpPr>
        <p:spPr>
          <a:xfrm>
            <a:off x="156926" y="-12817"/>
            <a:ext cx="119022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ദേവാധിദേവനീ പാരില്‍ വന്നു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പാപിയെത്തേടി വന്നു</a:t>
            </a: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വല്ലഭനായ് മരിച്ചുയിര്‍ത്തു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ജീവിക്കുന്നു നമുക്കായ്</a:t>
            </a:r>
          </a:p>
        </p:txBody>
      </p:sp>
    </p:spTree>
    <p:extLst>
      <p:ext uri="{BB962C8B-B14F-4D97-AF65-F5344CB8AC3E}">
        <p14:creationId xmlns:p14="http://schemas.microsoft.com/office/powerpoint/2010/main" val="148124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963EA-6BB2-9E5C-0DCB-D07AB46C5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A164-8BE7-8880-2A0D-9FB503BF4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406" y="3429000"/>
            <a:ext cx="1120380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Dyaanikkuvin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than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kurpakal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Pukazthuvin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than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kriyakal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Maanithanaam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than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naama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Mahimakal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varnnikkuvin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F2B79D-0952-DAAF-B79B-48784DB41334}"/>
              </a:ext>
            </a:extLst>
          </p:cNvPr>
          <p:cNvSpPr txBox="1">
            <a:spLocks/>
          </p:cNvSpPr>
          <p:nvPr/>
        </p:nvSpPr>
        <p:spPr>
          <a:xfrm>
            <a:off x="855406" y="-12817"/>
            <a:ext cx="1120380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ധ്യാനിക്കുവിന്‍ തന്‍കൃപകള്‍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പുകഴ്ത്തുവിന്‍ തന്‍ക്രിയകള്‍</a:t>
            </a: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മാനിതനാം തന്‍നാമ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മഹിമകള്‍ വര്‍ണ്ണിക്കുവിന്‍</a:t>
            </a:r>
          </a:p>
        </p:txBody>
      </p:sp>
    </p:spTree>
    <p:extLst>
      <p:ext uri="{BB962C8B-B14F-4D97-AF65-F5344CB8AC3E}">
        <p14:creationId xmlns:p14="http://schemas.microsoft.com/office/powerpoint/2010/main" val="1191391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2F068-F5EE-ECC2-A196-474812254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0CCE-C137-6659-F0E9-E3B64EA4B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926" y="3429000"/>
            <a:ext cx="11902289" cy="3429000"/>
          </a:xfrm>
        </p:spPr>
        <p:txBody>
          <a:bodyPr anchor="ctr">
            <a:normAutofit/>
          </a:bodyPr>
          <a:lstStyle/>
          <a:p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Devaadhi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devanee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paaril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Paapiye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thedi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vannu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Vallabhanaay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marichuyirthu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Jeevikkunnu</a:t>
            </a:r>
            <a:r>
              <a:rPr lang="en-US" sz="4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namukkaay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37005B-3642-1E83-95B2-8921793B3CE3}"/>
              </a:ext>
            </a:extLst>
          </p:cNvPr>
          <p:cNvSpPr txBox="1">
            <a:spLocks/>
          </p:cNvSpPr>
          <p:nvPr/>
        </p:nvSpPr>
        <p:spPr>
          <a:xfrm>
            <a:off x="156926" y="-12817"/>
            <a:ext cx="1190228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ദേവാധിദേവനീ പാരില്‍ വന്നു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പാപിയെത്തേടി വന്നു</a:t>
            </a: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വല്ലഭനായ് മരിച്ചുയിര്‍ത്തു </a:t>
            </a:r>
            <a:endParaRPr lang="en-US" sz="40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ml-IN" sz="40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ജീവിക്കുന്നു നമുക്കായ്</a:t>
            </a:r>
          </a:p>
        </p:txBody>
      </p:sp>
    </p:spTree>
    <p:extLst>
      <p:ext uri="{BB962C8B-B14F-4D97-AF65-F5344CB8AC3E}">
        <p14:creationId xmlns:p14="http://schemas.microsoft.com/office/powerpoint/2010/main" val="289996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3C9E2B-C921-6F2F-8F71-097865808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D57EE-E88C-C669-5793-64DC85444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406" y="3429000"/>
            <a:ext cx="11203809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Thalamurayaay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avan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namukku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Nalloru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sankethamaam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Palamura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naam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paadiduka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Paramanu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sangeerthanam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AE" sz="4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EC79B10-EFAB-B311-992A-8681DE191796}"/>
              </a:ext>
            </a:extLst>
          </p:cNvPr>
          <p:cNvSpPr txBox="1">
            <a:spLocks/>
          </p:cNvSpPr>
          <p:nvPr/>
        </p:nvSpPr>
        <p:spPr>
          <a:xfrm>
            <a:off x="855406" y="-12817"/>
            <a:ext cx="1120380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തലമുറയായവന്‍ നമുക്കു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നല്ലൊരു സങ്കേതമാം</a:t>
            </a: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പലമുറ നാം പാടിടുക </a:t>
            </a:r>
            <a:endParaRPr lang="en-US" sz="4000" b="1" dirty="0"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20000"/>
              </a:lnSpc>
            </a:pPr>
            <a:r>
              <a:rPr lang="ml-IN" sz="4000" b="1" dirty="0">
                <a:ea typeface="Times New Roman" panose="02020603050405020304" pitchFamily="18" charset="0"/>
                <a:cs typeface="Nirmala UI" panose="020B0502040204020203" pitchFamily="34" charset="0"/>
              </a:rPr>
              <a:t>പരമനു സങ്കീര്‍ത്തനം</a:t>
            </a:r>
          </a:p>
        </p:txBody>
      </p:sp>
    </p:spTree>
    <p:extLst>
      <p:ext uri="{BB962C8B-B14F-4D97-AF65-F5344CB8AC3E}">
        <p14:creationId xmlns:p14="http://schemas.microsoft.com/office/powerpoint/2010/main" val="1669663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263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Times New Roman</vt:lpstr>
      <vt:lpstr>Office Theme</vt:lpstr>
      <vt:lpstr>Sthuthichiduvin keerthanangal-  Devannu paadiduvin Sthuthiyuchitham manoharavum  Nallathumennarivin</vt:lpstr>
      <vt:lpstr>Devaadhi devanee paaril vannu  Paapiye thedi vannu Vallabhanaay marichuyirthu  Jeevikkunnu namukkaay</vt:lpstr>
      <vt:lpstr>Thirukkarangal nirathivechu thaarakangal gagane Orukkiyavan namukku raksha  Maargamathinnu munne-</vt:lpstr>
      <vt:lpstr>Devaadhi devanee paaril vannu  Paapiye thedi vannu Vallabhanaay marichuyirthu  Jeevikkunnu namukkaay</vt:lpstr>
      <vt:lpstr>Kandilla kannukalee karunayin karachalanam Kettilla maanavarin kaathukal than vachanam-</vt:lpstr>
      <vt:lpstr>Devaadhi devanee paaril vannu  Paapiye thedi vannu Vallabhanaay marichuyirthu  Jeevikkunnu namukkaay</vt:lpstr>
      <vt:lpstr>Dyaanikkuvin than kurpakal  Pukazthuvin than kriyakal Maanithanaam than naama  Mahimakal varnnikkuvin</vt:lpstr>
      <vt:lpstr>Devaadhi devanee paaril vannu  Paapiye thedi vannu Vallabhanaay marichuyirthu  Jeevikkunnu namukkaay</vt:lpstr>
      <vt:lpstr>Thalamurayaay avan namukku  Nalloru sankethamaam Palamura naam paadiduka  Paramanu sangeerthanam-</vt:lpstr>
      <vt:lpstr>Devaadhi devanee paaril vannu  Paapiye thedi vannu Vallabhanaay marichuyirthu  Jeevikkunnu namukkaay</vt:lpstr>
      <vt:lpstr>Manam thakarnnorkk-arulumavan  Krupayude paricharanam Dhanam sukham santhosham ellaam  Namukku than thiru charanam-</vt:lpstr>
      <vt:lpstr>Devaadhi devanee paaril vannu  Paapiye thedi vannu Vallabhanaay marichuyirthu  Jeevikkunnu namukkaay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സ്തുതിച്ചിടുവിന്‍ കീര്‍ത്തനങ്ങള്‍</dc:title>
  <dc:subject>81</dc:subject>
  <dc:creator>M.E. Cherian</dc:creator>
  <cp:keywords>Translation Pending</cp:keywords>
  <cp:lastModifiedBy>Christie Varghese</cp:lastModifiedBy>
  <cp:revision>6</cp:revision>
  <dcterms:created xsi:type="dcterms:W3CDTF">2024-06-10T05:51:02Z</dcterms:created>
  <dcterms:modified xsi:type="dcterms:W3CDTF">2025-07-16T12:17:07Z</dcterms:modified>
</cp:coreProperties>
</file>